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1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3" r:id="rId13"/>
    <p:sldId id="264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4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6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1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2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8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9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9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9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6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7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5504/conspect/28755/" TargetMode="External"/><Relationship Id="rId2" Type="http://schemas.openxmlformats.org/officeDocument/2006/relationships/hyperlink" Target="https://23.edu-reg.ru/shellserver?id=31996&amp;module_id=1266056#12660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692007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5" cy="1800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Добрый день!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урока: «Глобальные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проблемы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человечества»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93314"/>
            <a:ext cx="8496944" cy="172819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Цель урока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сформировать представления об глобальных проблемах и путях их разрешения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Глобализация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- (мировая, всемирная), которая означает резкое расширение и углубление взаимосвязей и взаимозависимостей между странами, народами и отдельными людьми. Она охватывает сферы политики, экономики и культуры</a:t>
            </a:r>
            <a:r>
              <a:rPr lang="ru-RU" dirty="0" smtClean="0">
                <a:solidFill>
                  <a:schemeClr val="tx1"/>
                </a:solidFill>
                <a:latin typeface="Yu Gothic UI Semibold" pitchFamily="34" charset="-128"/>
                <a:ea typeface="Yu Gothic UI Semibold" pitchFamily="34" charset="-128"/>
              </a:rPr>
              <a:t>.</a:t>
            </a:r>
            <a:endParaRPr lang="ru-RU" dirty="0">
              <a:solidFill>
                <a:schemeClr val="tx1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4367808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54" y="4063941"/>
            <a:ext cx="3154685" cy="25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8"/>
            <a:ext cx="9144000" cy="6875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38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Энергетическая и сырьевая проблемы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8" cy="27363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Энергетическая проблема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это прежде всего проблема надежного обеспечения человечества топливом и сырьем. Ограниченность ресурсов и их исчерпаемость ставит человечество перед необходимостью жесткой экономии энергии, использования новых ресурсосберегающих технологий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608491" cy="2408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3888432" cy="19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0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" y="26522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здоровья людей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28803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 последнее время в мировой практике при оценке качества жизни людей на первое место выдвигается состояние их здоровья.             И это не случайно: ведь именно оно служит основой полноценной жизни и  деятельности каждого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человека, да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и общества в целом.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53899"/>
            <a:ext cx="2952328" cy="23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ony\AppData\Local\Microsoft\Windows\INetCache\IE\A52G2OVA\download-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3899"/>
            <a:ext cx="3024336" cy="23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AppData\Local\Microsoft\Windows\INetCache\IE\0IT1ZMH7\Ender_Crystal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4253899"/>
            <a:ext cx="1369863" cy="23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" y="0"/>
            <a:ext cx="91246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Мирового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океана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273630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использования Мирового океана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глобальная проблема, состоящая в том, что с развертыванием хозяйственной деятельности и освоением новых морских транспортных путей воды Мирового океана все больше загрязняются с опасными последствиями для всего живого.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4033890"/>
            <a:ext cx="3096344" cy="2824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890"/>
            <a:ext cx="3317762" cy="2838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33890"/>
            <a:ext cx="3059832" cy="28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освоения Космоса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8722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мирного освоения космоса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глобальная проблема, состоящая в предотвращении угрозы из космоса для одних стран со стороны других стран.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284984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08412"/>
            <a:ext cx="4131365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30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Пути разрешения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1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Новое политическое мышление это веление времени. Оно должно проявлять себя во всех сферах деятельности людей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Привить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людям новые нравственно-этические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ценности.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Сплотиться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всему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человечеству.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Совершить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невиданные по масштабам и глубине преобразования во всем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мире.</a:t>
            </a:r>
            <a:endParaRPr lang="ru-RU" sz="2800" dirty="0"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9120"/>
            <a:ext cx="3456384" cy="2142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" y="4509120"/>
            <a:ext cx="3816424" cy="21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Вывод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Глобальные проблемы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– это вызов человеческому разуму. Уйти от них невозможно. Их можно только преодолеть. Преодолеть усилиями каждого человека и каждой страны в тесном сотрудничестве ради великой цели - сохранения возможности жить на Земле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человек должен осознавать, что Человечество на грани гибели, и выживем мы или нет – заслуга каждого из нас</a:t>
            </a:r>
            <a:r>
              <a:rPr lang="ru-RU" dirty="0">
                <a:latin typeface="Yu Gothic UI Semibold" pitchFamily="34" charset="-128"/>
                <a:ea typeface="Yu Gothic UI Semibold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1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ru-RU" dirty="0"/>
              <a:t>Баранчиков Е.В География: учебник для студентов учреждений среднего профессионального образования.- М.: Академия, 2016.- 320с.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23.edu-reg.ru/shellserver?id=31996&amp;module_id=1266056#1266056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https://resh.edu.ru/subject/lesson/5504/conspect/28755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9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изучения темы необходимо рассмотреть теорию, составить конспект. Отправить фотоотчет на мою электронную почту до </a:t>
            </a:r>
            <a:r>
              <a:rPr lang="ru-RU" b="1" dirty="0"/>
              <a:t>15.00: </a:t>
            </a:r>
            <a:r>
              <a:rPr lang="en-US" u="sng" dirty="0" err="1">
                <a:hlinkClick r:id="rId2"/>
              </a:rPr>
              <a:t>elena</a:t>
            </a:r>
            <a:r>
              <a:rPr lang="ru-RU" u="sng" dirty="0">
                <a:hlinkClick r:id="rId2"/>
              </a:rPr>
              <a:t>692007@</a:t>
            </a:r>
            <a:r>
              <a:rPr lang="en-US" u="sng" dirty="0" err="1">
                <a:hlinkClick r:id="rId2"/>
              </a:rPr>
              <a:t>yandex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Обязательно в отчете указываем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22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Причины возникновения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Экономические, политические, социальные и культурные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контакты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Целостность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и противоречивость современного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Новейшие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средства массовой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коммуникации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Возникшая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всемирная общность людей.</a:t>
            </a:r>
          </a:p>
        </p:txBody>
      </p:sp>
    </p:spTree>
    <p:extLst>
      <p:ext uri="{BB962C8B-B14F-4D97-AF65-F5344CB8AC3E}">
        <p14:creationId xmlns:p14="http://schemas.microsoft.com/office/powerpoint/2010/main" val="568760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354052"/>
            <a:ext cx="8435280" cy="1138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Особенности глобальных проблем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828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Носят планетарный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характер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Угрожают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гибелью всему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человечеству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Требуют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коллективных усилий мирового сообщества.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4464765" cy="2996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231992" cy="2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8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Глобальные проблемы: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525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Демографическая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мира и разоружения, предотвращения ядерной войны.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Продовольственная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Энергетическая и сырьевая проблемы.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использования Мирового океана.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Мировое освоение Космоса.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здоровья людей</a:t>
            </a:r>
          </a:p>
        </p:txBody>
      </p:sp>
    </p:spTree>
    <p:extLst>
      <p:ext uri="{BB962C8B-B14F-4D97-AF65-F5344CB8AC3E}">
        <p14:creationId xmlns:p14="http://schemas.microsoft.com/office/powerpoint/2010/main" val="1723429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5760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811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</a:t>
            </a:r>
            <a:r>
              <a:rPr lang="ru-RU" sz="2800" b="1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это изменение природной среды в результате антропогенных воздействий, ведущее к нарушению структуры и функционирования природы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Причина: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производственная деятельность человека</a:t>
            </a:r>
            <a:r>
              <a:rPr lang="ru-RU" sz="2800" dirty="0" smtClean="0">
                <a:latin typeface="Yu Gothic UI Semibold" pitchFamily="34" charset="-128"/>
                <a:ea typeface="Yu Gothic UI Semibold" pitchFamily="34" charset="-128"/>
              </a:rPr>
              <a:t>.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  <a:p>
            <a:pPr marL="0" indent="0">
              <a:buNone/>
            </a:pPr>
            <a:endParaRPr lang="ru-RU" sz="2800" dirty="0"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807690" cy="226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4" y="4365104"/>
            <a:ext cx="2807690" cy="2263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51815"/>
            <a:ext cx="273692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" y="26609"/>
            <a:ext cx="9165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Демографическая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9523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Состоит из 2-х частей: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Быстрый и слабо контролируемый рост населения развивающих стран.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Старение населения развитых стран и многих государств переходной экономики.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Причина: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темп роста населения (особенно за период с 1960 по 1999 г.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аселение планеты удвоилось.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5"/>
            <a:ext cx="6768752" cy="25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Ядерное оружие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Ядерное оружие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оружие массового поражения взрывного действия, основанное на использовании внутриядерной энергии.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Последствия: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дарная волна, световое излучение, радиоактивное заражение, электромагнитный импульс</a:t>
            </a:r>
            <a:r>
              <a:rPr lang="ru-RU" sz="2800" dirty="0" smtClean="0">
                <a:latin typeface="Yu Gothic UI Semibold" pitchFamily="34" charset="-128"/>
                <a:ea typeface="Yu Gothic UI Semibold" pitchFamily="34" charset="-128"/>
              </a:rPr>
              <a:t>.</a:t>
            </a:r>
            <a:r>
              <a:rPr lang="ru-RU" sz="2800" dirty="0">
                <a:latin typeface="Yu Gothic UI Semibold" pitchFamily="34" charset="-128"/>
                <a:ea typeface="Yu Gothic UI Semibold" pitchFamily="34" charset="-128"/>
              </a:rPr>
              <a:t> </a:t>
            </a:r>
            <a:endParaRPr lang="ru-RU" sz="2800" dirty="0">
              <a:solidFill>
                <a:srgbClr val="C00000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3528392" cy="2298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7" y="4437110"/>
            <a:ext cx="3528392" cy="22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Продовольственная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Продовольственная проблема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едва ли не древнейшая из всех глобальных проблем человечества. Голод — крайнее ее проявление и огромное социальное бедствие. На данный момент, в мире большинство голодающих — население Африки</a:t>
            </a:r>
            <a:r>
              <a:rPr lang="ru-RU" sz="2800" dirty="0">
                <a:latin typeface="Yu Gothic UI Semibold" pitchFamily="34" charset="-128"/>
                <a:ea typeface="Yu Gothic UI Semibold" pitchFamily="34" charset="-128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3672408" cy="2164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671727" cy="24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46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583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Yu Gothic UI Semibold</vt:lpstr>
      <vt:lpstr>Тема Office</vt:lpstr>
      <vt:lpstr>Добрый день! Тема урока: «Глобальные проблемы человечества»</vt:lpstr>
      <vt:lpstr>Презентация PowerPoint</vt:lpstr>
      <vt:lpstr>Причины возникновения</vt:lpstr>
      <vt:lpstr>Особенности глобальных проблем</vt:lpstr>
      <vt:lpstr>Глобальные проблемы:</vt:lpstr>
      <vt:lpstr>Экологическая проблема</vt:lpstr>
      <vt:lpstr>Демографическая проблема</vt:lpstr>
      <vt:lpstr>Ядерное оружие</vt:lpstr>
      <vt:lpstr>Продовольственная проблема</vt:lpstr>
      <vt:lpstr>Энергетическая и сырьевая проблемы</vt:lpstr>
      <vt:lpstr>Проблема здоровья людей</vt:lpstr>
      <vt:lpstr>Проблема Мирового океана</vt:lpstr>
      <vt:lpstr>Проблема освоения Космоса</vt:lpstr>
      <vt:lpstr>Пути разрешения</vt:lpstr>
      <vt:lpstr>Вывод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Дианка</dc:creator>
  <cp:lastModifiedBy>Семинякина Елена Борисовна</cp:lastModifiedBy>
  <cp:revision>15</cp:revision>
  <dcterms:created xsi:type="dcterms:W3CDTF">2016-05-10T02:26:32Z</dcterms:created>
  <dcterms:modified xsi:type="dcterms:W3CDTF">2020-05-22T14:16:47Z</dcterms:modified>
</cp:coreProperties>
</file>